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00"/>
    <a:srgbClr val="7D4A94"/>
    <a:srgbClr val="613973"/>
    <a:srgbClr val="26223E"/>
    <a:srgbClr val="3D1E42"/>
    <a:srgbClr val="FF9900"/>
    <a:srgbClr val="F0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76" d="100"/>
          <a:sy n="76" d="100"/>
        </p:scale>
        <p:origin x="8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8DBEA6-E90F-48D0-AA12-4A91FDAE037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E37373-9646-4E8D-BF57-7F37B9BEC0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2ED75925-43BF-46AF-A98F-80C9B9E27DC4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B93C-E061-4940-A854-CB3286A72595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BADC-D0CA-4B5A-984F-F7CA28AE8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15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6B49-A80D-42ED-BE30-6998C808828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DD92-CEE8-44A3-BBF2-3DEA21D4B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4604-B642-41B5-86FE-2115817F0EF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58373-FF9F-472F-82C5-6FB406761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2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42B1-BC77-4506-9BB6-706BC9BE72F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A80E-4F8A-4BDD-A2B0-BA600270E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7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186C-090D-4C74-AD5A-A79EC97F8CBE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B336-A8FE-465A-B8BF-BEEC4AE8F3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92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9558-E83E-4174-B5D4-08BAF49E1C5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BA88-888A-42F4-BD56-3DE7CCDC80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92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DC9A-BD28-40F5-86A3-CF54661D7D4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1AE7-F859-4589-BF7E-30BB1D6610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30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DD54-26DA-4F45-AC73-33E5F9483BF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3DBC6-D0F0-4038-95B3-2DFA30CF3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8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9E55-2478-4D0B-9F9E-2B9195603A9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B8DF0-A929-4CD7-BA0A-D7E27BF20F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20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0260-CC45-433A-95C4-6340CC70FC6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9F611-7C41-42B5-8099-B37F920F3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0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58D3-2929-4B5D-B65F-5191510EE37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38B77-E450-4857-9A36-A9AB7CF4B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81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D936F-4D13-41C2-9C97-2BE7CF48E9A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</a:defRPr>
            </a:lvl1pPr>
          </a:lstStyle>
          <a:p>
            <a:fld id="{592B33DE-D594-44F3-87C7-2D673440C7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14" descr="ri_sdjsgjrieru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>
            <a:normAutofit/>
          </a:bodyPr>
          <a:lstStyle/>
          <a:p>
            <a:r>
              <a:rPr lang="ru-RU" alt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МЕРЫ ПОЖАРНОЙ БЕЗОПАСНОСТИ НА ДАЧНОМ УЧАСТКЕ</a:t>
            </a:r>
            <a:r>
              <a:rPr lang="ru-RU" alt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4339" name="Picture 4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65532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0825" y="1052513"/>
            <a:ext cx="8713788" cy="6505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1700" b="1">
                <a:latin typeface="Arial" panose="020B0604020202020204" pitchFamily="34" charset="0"/>
              </a:rPr>
              <a:t>С наступлением летнего периода возрастает угроза возникновения пожара. </a:t>
            </a:r>
          </a:p>
          <a:p>
            <a:pPr algn="ctr"/>
            <a:r>
              <a:rPr lang="ru-RU" altLang="ru-RU" sz="1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Уважаемые жители города!</a:t>
            </a:r>
          </a:p>
          <a:p>
            <a:pPr algn="ctr"/>
            <a:r>
              <a:rPr lang="ru-RU" altLang="ru-RU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пожароопасный период на дачных участках</a:t>
            </a:r>
          </a:p>
          <a:p>
            <a:pPr algn="ctr"/>
            <a:r>
              <a:rPr lang="ru-RU" altLang="ru-RU" sz="17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ЗАПРЕЩАЕТСЯ: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Выжигать сухую траву;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Складировать на участках отходы и мусор;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Бросать непотушенные спички, окурки;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Оставлять на солнце  тару с горючими газами;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Разводить костры, сжигать мусор , отходы,</a:t>
            </a:r>
            <a:r>
              <a:rPr lang="en-US" altLang="ru-RU" sz="1700" b="1">
                <a:latin typeface="Arial" panose="020B0604020202020204" pitchFamily="34" charset="0"/>
                <a:ea typeface="Aldhabi"/>
                <a:cs typeface="Aldhabi"/>
              </a:rPr>
              <a:t> </a:t>
            </a: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тару;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Оставлять без присмотра топящиеся печи.</a:t>
            </a:r>
          </a:p>
          <a:p>
            <a:pPr algn="ctr"/>
            <a:r>
              <a:rPr lang="ru-RU" altLang="ru-RU" sz="1700" b="1">
                <a:solidFill>
                  <a:srgbClr val="002060"/>
                </a:solidFill>
                <a:latin typeface="Arial" panose="020B0604020202020204" pitchFamily="34" charset="0"/>
                <a:ea typeface="Aldhabi"/>
                <a:cs typeface="Aldhabi"/>
              </a:rPr>
              <a:t>                         </a:t>
            </a:r>
            <a:r>
              <a:rPr lang="ru-RU" altLang="ru-RU" sz="1700" b="1" u="sng">
                <a:solidFill>
                  <a:srgbClr val="002060"/>
                </a:solidFill>
                <a:latin typeface="Arial" panose="020B0604020202020204" pitchFamily="34" charset="0"/>
                <a:ea typeface="Aldhabi"/>
                <a:cs typeface="Aldhabi"/>
              </a:rPr>
              <a:t>Чтобы избежать пожар необходимо:</a:t>
            </a:r>
          </a:p>
          <a:p>
            <a:pPr>
              <a:lnSpc>
                <a:spcPct val="60000"/>
              </a:lnSpc>
            </a:pPr>
            <a:endParaRPr lang="ru-RU" altLang="ru-RU" sz="1700" b="1">
              <a:latin typeface="Arial" panose="020B0604020202020204" pitchFamily="34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Соблюдать меры предосторожности при пользовании газовыми приборами;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Иметь на участке запасы воды для пожаротушения;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Сухую траву, строительный мусор складировать и сжигать в бочках;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Своевременно ремонтировать отопительные печи, очищать дымоходы от сажи;</a:t>
            </a:r>
          </a:p>
          <a:p>
            <a:pPr>
              <a:buFontTx/>
              <a:buBlip>
                <a:blip r:embed="rId6"/>
              </a:buBlip>
            </a:pPr>
            <a:r>
              <a:rPr lang="ru-RU" altLang="ru-RU" sz="1700" b="1">
                <a:latin typeface="Arial" panose="020B0604020202020204" pitchFamily="34" charset="0"/>
                <a:ea typeface="Aldhabi"/>
                <a:cs typeface="Aldhabi"/>
              </a:rPr>
              <a:t>Обустроить противопожарные разрывы путем выкоса травы и вспашки между постройками, а также не захламлять их мусором.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7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1700" b="1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endParaRPr lang="ru-RU" altLang="ru-RU"/>
          </a:p>
          <a:p>
            <a:r>
              <a:rPr lang="ru-RU" altLang="ru-RU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6334125"/>
            <a:ext cx="8208963" cy="366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ЕДИНЫЙ ТЕЛЕФОН ПОЖАРНЫХ И СПАСАТЕЛЕЙ 101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Пакет" r:id="rId7" imgW="1104840" imgH="485640" progId="Package">
                  <p:embed/>
                </p:oleObj>
              </mc:Choice>
              <mc:Fallback>
                <p:oleObj name="Пакет" r:id="rId7" imgW="1104840" imgH="485640" progId="Pack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3186113"/>
                        <a:ext cx="1104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100-bal.ru/pars_docs/refs/76/75694/75694_html_3dd86b2f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96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лес от пожара!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12" descr="http://img-fotki.yandex.ru/get/9161/16969765.173/0_7bb57_c94c8c81_orig.pn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850" y="908050"/>
            <a:ext cx="8820150" cy="4883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>
              <a:ea typeface="Aldhabi"/>
              <a:cs typeface="Aldhabi"/>
            </a:endParaRPr>
          </a:p>
          <a:p>
            <a:pPr algn="ctr">
              <a:lnSpc>
                <a:spcPct val="80000"/>
              </a:lnSpc>
            </a:pPr>
            <a:r>
              <a:rPr lang="ru-RU" altLang="ru-RU" sz="3200" b="1" u="sng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dhabi"/>
                <a:cs typeface="Aldhabi"/>
              </a:rPr>
              <a:t>Находясь в лесу соблюдайте правила</a:t>
            </a:r>
            <a:r>
              <a:rPr lang="ru-RU" altLang="ru-RU" sz="3200" b="1">
                <a:solidFill>
                  <a:srgbClr val="151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dhabi"/>
                <a:cs typeface="Aldhabi"/>
              </a:rPr>
              <a:t>:</a:t>
            </a:r>
          </a:p>
          <a:p>
            <a:pPr>
              <a:lnSpc>
                <a:spcPct val="80000"/>
              </a:lnSpc>
            </a:pPr>
            <a:endParaRPr lang="ru-RU" altLang="ru-RU" sz="2000">
              <a:ea typeface="Aldhabi"/>
              <a:cs typeface="Aldhabi"/>
            </a:endParaRPr>
          </a:p>
          <a:p>
            <a:pPr>
              <a:lnSpc>
                <a:spcPct val="80000"/>
              </a:lnSpc>
            </a:pPr>
            <a:r>
              <a:rPr lang="ru-RU" altLang="ru-RU" sz="2000">
                <a:ea typeface="Aldhabi"/>
                <a:cs typeface="Aldhabi"/>
              </a:rPr>
              <a:t>       </a:t>
            </a: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НЕ БРОСАТЬ НА ЗЕМЛЮ ГОРЯЩИЕ СПИЧКИ ИЛИ НЕПОТУШЕННЫЕ ОКУРКИ;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РАЗВОДИТЬ КОСТРЫ В ПОЖАРООПАСНЫЙ ПЕРИОД;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СЖИГАТЬ МУСОР В ЛЕСУ;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ИСПОЛЬЗОВАТЬ ВО ВРЕМЯ ОХОТЫ ПЫЖИ ИЗ ТЛЕЮЩИХ МАТЕРИАЛОВ;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ОСТАВЛЯТЬ В ЛЕСУ МУСОР, ОСОБЕННО ОБТИРОЧНЫЙ МАТЕРИАЛ, ПРОПИТАННЫЙ МАСЛОМ, БЕНЗИНОМ ИЛИ ДРУГИМ ГОРЮЧИМ МАТЕРИАЛОМ;</a:t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/>
            </a:r>
            <a:b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</a:br>
            <a:r>
              <a:rPr lang="ru-RU" altLang="ru-RU" sz="2000" b="1">
                <a:solidFill>
                  <a:srgbClr val="151515"/>
                </a:solidFill>
                <a:ea typeface="Aharoni"/>
                <a:cs typeface="Aharoni"/>
              </a:rPr>
              <a:t>       НЕ ОСТАВЛЯТЬ В ЛЕСУ СТЕКЛЯННЫЕ БУТЫЛКИ ИЛИ ОСКОЛКИ СТЕКЛА.</a:t>
            </a:r>
          </a:p>
        </p:txBody>
      </p:sp>
      <p:pic>
        <p:nvPicPr>
          <p:cNvPr id="16392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0025"/>
            <a:ext cx="7096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http://www.playcast.ru/uploads/2016/02/04/171440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75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92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84438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92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292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8" descr="http://5pawpatrol.ultrra-store.ru/images/182959/red-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921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8313" y="6308725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ЕДИНЫЙ ТЕЛЕФОН ПОЖАРНЫХ И СПАСАТЕЛЕЙ 101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675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управления МЧС России по Республике Башкортостан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179</Words>
  <Application>Microsoft Office PowerPoint</Application>
  <PresentationFormat>Экран (4:3)</PresentationFormat>
  <Paragraphs>33</Paragraphs>
  <Slides>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Constantia</vt:lpstr>
      <vt:lpstr>Arial</vt:lpstr>
      <vt:lpstr>Calibri</vt:lpstr>
      <vt:lpstr>Arial Narrow</vt:lpstr>
      <vt:lpstr>Aldhabi</vt:lpstr>
      <vt:lpstr>Aharoni</vt:lpstr>
      <vt:lpstr>Тема Office</vt:lpstr>
      <vt:lpstr>Пакет</vt:lpstr>
      <vt:lpstr>МЕРЫ ПОЖАРНОЙ БЕЗОПАСНОСТИ НА ДАЧНОМ УЧАСТКЕ </vt:lpstr>
      <vt:lpstr>Берегите лес от пожара!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????? ??????????</dc:creator>
  <cp:lastModifiedBy>Пользователь Windows</cp:lastModifiedBy>
  <cp:revision>90</cp:revision>
  <cp:lastPrinted>2016-07-12T10:27:18Z</cp:lastPrinted>
  <dcterms:created xsi:type="dcterms:W3CDTF">2016-06-20T16:14:58Z</dcterms:created>
  <dcterms:modified xsi:type="dcterms:W3CDTF">2020-05-12T12:01:54Z</dcterms:modified>
</cp:coreProperties>
</file>