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1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00"/>
    <a:srgbClr val="7D4A94"/>
    <a:srgbClr val="613973"/>
    <a:srgbClr val="26223E"/>
    <a:srgbClr val="3D1E42"/>
    <a:srgbClr val="FF9900"/>
    <a:srgbClr val="F0B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2" autoAdjust="0"/>
  </p:normalViewPr>
  <p:slideViewPr>
    <p:cSldViewPr>
      <p:cViewPr varScale="1">
        <p:scale>
          <a:sx n="76" d="100"/>
          <a:sy n="76" d="100"/>
        </p:scale>
        <p:origin x="5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51061B-4E58-4354-B787-821064E1F5CA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C4F0A66-3444-4122-A956-A15A459815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902CA-26F7-45E9-8178-B4868A912D3F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8D1F9-F263-48F6-B015-053DA513E6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92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88F6-F984-433E-89A2-79447C69ED62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7CA5E-FBE0-41B2-B459-58D3469E6C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809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5D0A0-A089-4A49-AD93-8C2F85619BBB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F19FA-B43D-4F57-9FC3-1D800AC86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64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EB7D-0CD4-4EC3-9CCB-0B17BA94BE04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AE436-CBBA-4ABD-A736-6260AE8EA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05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712E-83C3-44D9-8762-00C98B026C6F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195E0-FB51-4780-89A1-4B11E2B6C0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240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FDAFD-ADCE-422A-946E-9BCA3ADC8B50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DCED4-E39E-4680-9519-D7E78ACAAA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383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93A55-DB4E-4ABC-8E73-4F3ED56D3784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FA00F-CF4C-474B-A42E-EE386F9806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23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BCB7-BB0E-4682-B28C-5CB5B8041920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86E75-39E9-49DD-A3E0-26CEBC48F3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799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4CBA2-3AB1-4D71-8378-4DDD61776B34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63730-90BC-4BA0-8270-0B74967D83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971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BB54-5CEB-463A-8792-711BA86B6F10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67C0B-1029-4954-9BF0-8A32A968DF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1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F64D-A541-4568-9F47-126323D46927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63D8D-7E34-41A6-8CE6-C4A6CAB60C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32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673F0D-4C60-4F8F-AE19-9813B9C99718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nstantia" panose="02030602050306030303" pitchFamily="18" charset="0"/>
              </a:defRPr>
            </a:lvl1pPr>
          </a:lstStyle>
          <a:p>
            <a:fld id="{7E7C5C1A-2C60-429B-AC76-140B1B07515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www.hdesktops.com/wp-content/uploads/2014/02/redwood-forest-wallpaper-8-1024x768.jpg"/>
          <p:cNvPicPr>
            <a:picLocks noChangeAspect="1" noChangeArrowheads="1"/>
          </p:cNvPicPr>
          <p:nvPr/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не заблудиться в лесу?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Picture 4" descr="http://www.edu21.cap.ru/home/8525/foto/malchik_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981075"/>
            <a:ext cx="23749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635375" y="836613"/>
            <a:ext cx="5184775" cy="2376487"/>
          </a:xfrm>
          <a:prstGeom prst="round2Diag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chemeClr val="tx1"/>
                </a:solidFill>
              </a:rPr>
              <a:t>Соблюдай основные правила: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ru-RU" dirty="0">
                <a:solidFill>
                  <a:schemeClr val="tx1"/>
                </a:solidFill>
              </a:rPr>
              <a:t>НЕ ХОДИ в лес один;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ru-RU" dirty="0">
                <a:solidFill>
                  <a:schemeClr val="tx1"/>
                </a:solidFill>
              </a:rPr>
              <a:t>СООБЩИ родственникам о маршруте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ru-RU" dirty="0">
                <a:solidFill>
                  <a:schemeClr val="tx1"/>
                </a:solidFill>
              </a:rPr>
              <a:t>Возьми с собой компас, спички, нож, продукты, телефон;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ru-RU" dirty="0">
                <a:solidFill>
                  <a:schemeClr val="tx1"/>
                </a:solidFill>
              </a:rPr>
              <a:t>Перед тем как войти в лес, ОПРЕДЕЛИ стороны света, чтобы знать, в каком  направлении возвращаться. </a:t>
            </a:r>
          </a:p>
        </p:txBody>
      </p:sp>
      <p:pic>
        <p:nvPicPr>
          <p:cNvPr id="17413" name="Picture 8" descr="http://dddeti.ru/sites/default/files/styles/large/public/79777724_large_malchik_1.png?itok=g3RSeOU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213100"/>
            <a:ext cx="32575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 flipH="1">
            <a:off x="179388" y="3468688"/>
            <a:ext cx="7129462" cy="3357562"/>
          </a:xfrm>
          <a:prstGeom prst="round2DiagRect">
            <a:avLst/>
          </a:prstGeom>
          <a:solidFill>
            <a:srgbClr val="EFEF3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ru-RU" altLang="ru-RU" sz="2000" b="1" u="sng"/>
              <a:t>Что делать, если все-таки заблудился в лесу: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Не паникуй, постарайся вернуться назад по своим следам;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Прислушайся: шум поезда, гудки автомобиля помогут тебе сориентироваться;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Если есть ручей или река, следуй вниз по течению;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Держись  вдоль линий электропередач, проселок и тропинок;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Не следует выбираться из лесу ночью. Начинает темнеть- займись обустройством места для ночлега. </a:t>
            </a:r>
          </a:p>
          <a:p>
            <a:r>
              <a:rPr lang="ru-RU" altLang="ru-RU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86756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Главное управления МЧС России по Республике Башкортостан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76375" y="6300788"/>
            <a:ext cx="5973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Единый телефон пожарных и спасателей - 101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publicdomainvectors.org/photos/megaphon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1401" flipH="1">
            <a:off x="3568700" y="1160463"/>
            <a:ext cx="18669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4" descr="http://images.gofreedownload.net/signal-vista-288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36838"/>
            <a:ext cx="25908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6" descr="http://www.transinfo.by/files/transinfo/reg_images/kontak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81300"/>
            <a:ext cx="233997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0" descr="http://www.playcast.ru/uploads/2014/05/06/850095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18732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2" descr="http://wordassociations.ru/image/600x/svg_to_png/rg1024_cartoon_tv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196975"/>
            <a:ext cx="1763712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Звуки сирены означают сигнал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«ВНИМАНИЕ ВСЕМ!»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157788"/>
            <a:ext cx="9144000" cy="170021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endParaRPr lang="ru-RU" altLang="ru-RU" u="sng">
              <a:solidFill>
                <a:srgbClr val="FF0000"/>
              </a:solidFill>
            </a:endParaRPr>
          </a:p>
          <a:p>
            <a:pPr algn="ctr"/>
            <a:r>
              <a:rPr lang="ru-RU" altLang="ru-RU" b="1" u="sng">
                <a:solidFill>
                  <a:srgbClr val="FF0000"/>
                </a:solidFill>
              </a:rPr>
              <a:t>УСЛЫШАВ ИХ, НЕОБХОДИМО:</a:t>
            </a:r>
          </a:p>
          <a:p>
            <a:pPr>
              <a:buFontTx/>
              <a:buChar char="•"/>
            </a:pPr>
            <a:r>
              <a:rPr lang="ru-RU" altLang="ru-RU"/>
              <a:t> Немедленно включить телевизор, радиоприемник;</a:t>
            </a:r>
          </a:p>
          <a:p>
            <a:pPr>
              <a:buFontTx/>
              <a:buChar char="•"/>
            </a:pPr>
            <a:r>
              <a:rPr lang="ru-RU" altLang="ru-RU"/>
              <a:t> Внимательно прослушать экстренное сообщение о сложившейся обстановке и порядке действий;</a:t>
            </a:r>
          </a:p>
          <a:p>
            <a:pPr>
              <a:buFontTx/>
              <a:buChar char="•"/>
            </a:pPr>
            <a:r>
              <a:rPr lang="ru-RU" altLang="ru-RU"/>
              <a:t> Держать все эти средства постоянно включенными в течение всего периода ликвидации аварий, катастроф или стихийных бедствий. </a:t>
            </a:r>
          </a:p>
          <a:p>
            <a:pPr algn="ctr">
              <a:buFontTx/>
              <a:buAutoNum type="arabicPeriod"/>
            </a:pPr>
            <a:endParaRPr lang="ru-RU" altLang="ru-RU">
              <a:solidFill>
                <a:srgbClr val="FF0000"/>
              </a:solidFill>
            </a:endParaRPr>
          </a:p>
        </p:txBody>
      </p:sp>
      <p:pic>
        <p:nvPicPr>
          <p:cNvPr id="21512" name="Picture 16" descr="http://chipsakti.biz/wp-content/uploads/2013/01/panduan-transaksi-1024x1024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644900"/>
            <a:ext cx="1441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0825" y="0"/>
            <a:ext cx="86772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Главное управления МЧС России по Республике Башкортостан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5288" y="4797425"/>
            <a:ext cx="8909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Единый телефон пожарных и спасателей - 101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198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Constantia</vt:lpstr>
      <vt:lpstr>Arial</vt:lpstr>
      <vt:lpstr>Calibri</vt:lpstr>
      <vt:lpstr>Тема Office</vt:lpstr>
      <vt:lpstr> Как не заблудиться в лесу?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????? ??????????</dc:creator>
  <cp:lastModifiedBy>Пользователь Windows</cp:lastModifiedBy>
  <cp:revision>89</cp:revision>
  <cp:lastPrinted>2016-07-12T10:27:18Z</cp:lastPrinted>
  <dcterms:created xsi:type="dcterms:W3CDTF">2016-06-20T16:14:58Z</dcterms:created>
  <dcterms:modified xsi:type="dcterms:W3CDTF">2020-05-12T12:01:33Z</dcterms:modified>
</cp:coreProperties>
</file>